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1"/>
  </p:notesMasterIdLst>
  <p:handoutMasterIdLst>
    <p:handoutMasterId r:id="rId22"/>
  </p:handoutMasterIdLst>
  <p:sldIdLst>
    <p:sldId id="278" r:id="rId5"/>
    <p:sldId id="279" r:id="rId6"/>
    <p:sldId id="280" r:id="rId7"/>
    <p:sldId id="281" r:id="rId8"/>
    <p:sldId id="294" r:id="rId9"/>
    <p:sldId id="295" r:id="rId10"/>
    <p:sldId id="296" r:id="rId11"/>
    <p:sldId id="297" r:id="rId12"/>
    <p:sldId id="298" r:id="rId13"/>
    <p:sldId id="299" r:id="rId14"/>
    <p:sldId id="300" r:id="rId15"/>
    <p:sldId id="282" r:id="rId16"/>
    <p:sldId id="290" r:id="rId17"/>
    <p:sldId id="288" r:id="rId18"/>
    <p:sldId id="292" r:id="rId19"/>
    <p:sldId id="293" r:id="rId2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9" autoAdjust="0"/>
  </p:normalViewPr>
  <p:slideViewPr>
    <p:cSldViewPr snapToGrid="0" snapToObjects="1">
      <p:cViewPr varScale="1">
        <p:scale>
          <a:sx n="110" d="100"/>
          <a:sy n="110" d="100"/>
        </p:scale>
        <p:origin x="570" y="10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4" d="100"/>
          <a:sy n="24" d="100"/>
        </p:scale>
        <p:origin x="3475" y="12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D9D42D35-0463-4920-BEF7-2B88080E67A2}" type="datetimeFigureOut">
              <a:rPr lang="en-US" smtClean="0"/>
              <a:t>1/8/2024</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0292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600201"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3403092" y="69574"/>
            <a:ext cx="5385816" cy="3139970"/>
          </a:xfrm>
        </p:spPr>
        <p:txBody>
          <a:bodyPr tIns="0" anchor="b" anchorCtr="0">
            <a:noAutofit/>
          </a:bodyPr>
          <a:lstStyle>
            <a:lvl1pPr algn="ctr">
              <a:defRPr sz="4400"/>
            </a:lvl1pPr>
          </a:lstStyle>
          <a:p>
            <a:r>
              <a:rPr lang="en-US" dirty="0"/>
              <a:t>Click to add title</a:t>
            </a:r>
          </a:p>
        </p:txBody>
      </p:sp>
      <p:sp>
        <p:nvSpPr>
          <p:cNvPr id="3" name="Subtitle 2"/>
          <p:cNvSpPr>
            <a:spLocks noGrp="1"/>
          </p:cNvSpPr>
          <p:nvPr>
            <p:ph type="subTitle" idx="1" hasCustomPrompt="1"/>
          </p:nvPr>
        </p:nvSpPr>
        <p:spPr>
          <a:xfrm>
            <a:off x="4349496" y="3255267"/>
            <a:ext cx="3493008" cy="1644724"/>
          </a:xfrm>
        </p:spPr>
        <p:txBody>
          <a:bodyPr lIns="0" tIns="0" rIns="0" bIns="0" anchor="ctr"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01702"/>
            <a:ext cx="10671048" cy="1444351"/>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7" name="Oval 6">
            <a:extLst>
              <a:ext uri="{FF2B5EF4-FFF2-40B4-BE49-F238E27FC236}">
                <a16:creationId xmlns:a16="http://schemas.microsoft.com/office/drawing/2014/main" id="{5C32B254-F115-AAF3-09C2-B631F5CDC4C7}"/>
              </a:ext>
              <a:ext uri="{C183D7F6-B498-43B3-948B-1728B52AA6E4}">
                <adec:decorative xmlns:adec="http://schemas.microsoft.com/office/drawing/2017/decorative" val="1"/>
              </a:ext>
            </a:extLst>
          </p:cNvPr>
          <p:cNvSpPr>
            <a:spLocks noChangeAspect="1"/>
          </p:cNvSpPr>
          <p:nvPr userDrawn="1"/>
        </p:nvSpPr>
        <p:spPr>
          <a:xfrm>
            <a:off x="1329989" y="2370268"/>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hasCustomPrompt="1"/>
          </p:nvPr>
        </p:nvSpPr>
        <p:spPr>
          <a:xfrm>
            <a:off x="1339134"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685338"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6257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46257 w 2011680"/>
              <a:gd name="connsiteY1" fmla="*/ 0 h 2826771"/>
              <a:gd name="connsiteX2" fmla="*/ 1358727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46257 w 2011680"/>
              <a:gd name="connsiteY1" fmla="*/ 0 h 2826771"/>
              <a:gd name="connsiteX2" fmla="*/ 1010112 w 2011680"/>
              <a:gd name="connsiteY2" fmla="*/ 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46257" y="0"/>
                </a:lnTo>
                <a:cubicBezTo>
                  <a:pt x="699597" y="218440"/>
                  <a:pt x="783417" y="292100"/>
                  <a:pt x="1012017" y="335280"/>
                </a:cubicBezTo>
                <a:cubicBezTo>
                  <a:pt x="1289512" y="299720"/>
                  <a:pt x="1340312" y="106045"/>
                  <a:pt x="1358727"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6" name="Rectangle 15">
            <a:extLst>
              <a:ext uri="{FF2B5EF4-FFF2-40B4-BE49-F238E27FC236}">
                <a16:creationId xmlns:a16="http://schemas.microsoft.com/office/drawing/2014/main" id="{B950ED98-B5D1-206C-403F-FA954F9D2CFF}"/>
              </a:ext>
              <a:ext uri="{C183D7F6-B498-43B3-948B-1728B52AA6E4}">
                <adec:decorative xmlns:adec="http://schemas.microsoft.com/office/drawing/2017/decorative" val="1"/>
              </a:ext>
            </a:extLst>
          </p:cNvPr>
          <p:cNvSpPr/>
          <p:nvPr userDrawn="1"/>
        </p:nvSpPr>
        <p:spPr>
          <a:xfrm>
            <a:off x="685338"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731058"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8" name="Oval 7">
            <a:extLst>
              <a:ext uri="{FF2B5EF4-FFF2-40B4-BE49-F238E27FC236}">
                <a16:creationId xmlns:a16="http://schemas.microsoft.com/office/drawing/2014/main" id="{B2485599-A799-0E8C-D368-451B9DE022B2}"/>
              </a:ext>
              <a:ext uri="{C183D7F6-B498-43B3-948B-1728B52AA6E4}">
                <adec:decorative xmlns:adec="http://schemas.microsoft.com/office/drawing/2017/decorative" val="1"/>
              </a:ext>
            </a:extLst>
          </p:cNvPr>
          <p:cNvSpPr>
            <a:spLocks noChangeAspect="1"/>
          </p:cNvSpPr>
          <p:nvPr userDrawn="1"/>
        </p:nvSpPr>
        <p:spPr>
          <a:xfrm>
            <a:off x="3545563"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hasCustomPrompt="1"/>
          </p:nvPr>
        </p:nvSpPr>
        <p:spPr>
          <a:xfrm>
            <a:off x="3554707"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hasCustomPrompt="1"/>
          </p:nvPr>
        </p:nvSpPr>
        <p:spPr>
          <a:xfrm>
            <a:off x="2900910" y="2756536"/>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1362480 w 2011680"/>
              <a:gd name="connsiteY2" fmla="*/ 3048 h 2829819"/>
              <a:gd name="connsiteX3" fmla="*/ 2011680 w 2011680"/>
              <a:gd name="connsiteY3" fmla="*/ 4646 h 2829819"/>
              <a:gd name="connsiteX4" fmla="*/ 2011680 w 2011680"/>
              <a:gd name="connsiteY4" fmla="*/ 2829819 h 2829819"/>
              <a:gd name="connsiteX5" fmla="*/ 0 w 2011680"/>
              <a:gd name="connsiteY5" fmla="*/ 2829819 h 2829819"/>
              <a:gd name="connsiteX6" fmla="*/ 0 w 2011680"/>
              <a:gd name="connsiteY6" fmla="*/ 4646 h 2829819"/>
              <a:gd name="connsiteX0" fmla="*/ 0 w 2011680"/>
              <a:gd name="connsiteY0" fmla="*/ 4646 h 2829819"/>
              <a:gd name="connsiteX1" fmla="*/ 651915 w 2011680"/>
              <a:gd name="connsiteY1" fmla="*/ 1143 h 2829819"/>
              <a:gd name="connsiteX2" fmla="*/ 994434 w 2011680"/>
              <a:gd name="connsiteY2" fmla="*/ 0 h 2829819"/>
              <a:gd name="connsiteX3" fmla="*/ 1362480 w 2011680"/>
              <a:gd name="connsiteY3" fmla="*/ 3048 h 2829819"/>
              <a:gd name="connsiteX4" fmla="*/ 2011680 w 2011680"/>
              <a:gd name="connsiteY4" fmla="*/ 4646 h 2829819"/>
              <a:gd name="connsiteX5" fmla="*/ 2011680 w 2011680"/>
              <a:gd name="connsiteY5" fmla="*/ 2829819 h 2829819"/>
              <a:gd name="connsiteX6" fmla="*/ 0 w 2011680"/>
              <a:gd name="connsiteY6" fmla="*/ 2829819 h 2829819"/>
              <a:gd name="connsiteX7" fmla="*/ 0 w 2011680"/>
              <a:gd name="connsiteY7" fmla="*/ 4646 h 2829819"/>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51915" y="0"/>
                </a:lnTo>
                <a:cubicBezTo>
                  <a:pt x="665123" y="83439"/>
                  <a:pt x="720241" y="317373"/>
                  <a:pt x="1005864" y="336042"/>
                </a:cubicBezTo>
                <a:cubicBezTo>
                  <a:pt x="1248561" y="340868"/>
                  <a:pt x="1359813" y="80899"/>
                  <a:pt x="1362480" y="1905"/>
                </a:cubicBezTo>
                <a:lnTo>
                  <a:pt x="2011680" y="3503"/>
                </a:lnTo>
                <a:lnTo>
                  <a:pt x="2011680" y="2828676"/>
                </a:lnTo>
                <a:lnTo>
                  <a:pt x="0" y="2828676"/>
                </a:lnTo>
                <a:lnTo>
                  <a:pt x="0" y="3503"/>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Rectangle 17">
            <a:extLst>
              <a:ext uri="{FF2B5EF4-FFF2-40B4-BE49-F238E27FC236}">
                <a16:creationId xmlns:a16="http://schemas.microsoft.com/office/drawing/2014/main" id="{0E8643CE-01D9-3E5E-15F6-20689F775F15}"/>
              </a:ext>
              <a:ext uri="{C183D7F6-B498-43B3-948B-1728B52AA6E4}">
                <adec:decorative xmlns:adec="http://schemas.microsoft.com/office/drawing/2017/decorative" val="1"/>
              </a:ext>
            </a:extLst>
          </p:cNvPr>
          <p:cNvSpPr/>
          <p:nvPr userDrawn="1"/>
        </p:nvSpPr>
        <p:spPr>
          <a:xfrm>
            <a:off x="2900911"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hasCustomPrompt="1"/>
          </p:nvPr>
        </p:nvSpPr>
        <p:spPr>
          <a:xfrm>
            <a:off x="2946630"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9" name="Oval 8">
            <a:extLst>
              <a:ext uri="{FF2B5EF4-FFF2-40B4-BE49-F238E27FC236}">
                <a16:creationId xmlns:a16="http://schemas.microsoft.com/office/drawing/2014/main" id="{944D3449-0EF5-D439-CC36-5C761D35D494}"/>
              </a:ext>
              <a:ext uri="{C183D7F6-B498-43B3-948B-1728B52AA6E4}">
                <adec:decorative xmlns:adec="http://schemas.microsoft.com/office/drawing/2017/decorative" val="1"/>
              </a:ext>
            </a:extLst>
          </p:cNvPr>
          <p:cNvSpPr>
            <a:spLocks noChangeAspect="1"/>
          </p:cNvSpPr>
          <p:nvPr userDrawn="1"/>
        </p:nvSpPr>
        <p:spPr>
          <a:xfrm>
            <a:off x="5761135"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hasCustomPrompt="1"/>
          </p:nvPr>
        </p:nvSpPr>
        <p:spPr>
          <a:xfrm>
            <a:off x="5770280"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hasCustomPrompt="1"/>
          </p:nvPr>
        </p:nvSpPr>
        <p:spPr>
          <a:xfrm>
            <a:off x="5116484" y="2756535"/>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9951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3503 h 2828676"/>
              <a:gd name="connsiteX1" fmla="*/ 649951 w 2011680"/>
              <a:gd name="connsiteY1" fmla="*/ 1905 h 2828676"/>
              <a:gd name="connsiteX2" fmla="*/ 1358611 w 2011680"/>
              <a:gd name="connsiteY2" fmla="*/ 0 h 2828676"/>
              <a:gd name="connsiteX3" fmla="*/ 2011680 w 2011680"/>
              <a:gd name="connsiteY3" fmla="*/ 3503 h 2828676"/>
              <a:gd name="connsiteX4" fmla="*/ 2011680 w 2011680"/>
              <a:gd name="connsiteY4" fmla="*/ 2828676 h 2828676"/>
              <a:gd name="connsiteX5" fmla="*/ 0 w 2011680"/>
              <a:gd name="connsiteY5" fmla="*/ 2828676 h 2828676"/>
              <a:gd name="connsiteX6" fmla="*/ 0 w 2011680"/>
              <a:gd name="connsiteY6" fmla="*/ 3503 h 2828676"/>
              <a:gd name="connsiteX0" fmla="*/ 0 w 2011680"/>
              <a:gd name="connsiteY0" fmla="*/ 3503 h 2828676"/>
              <a:gd name="connsiteX1" fmla="*/ 649951 w 2011680"/>
              <a:gd name="connsiteY1" fmla="*/ 1905 h 2828676"/>
              <a:gd name="connsiteX2" fmla="*/ 1006186 w 2011680"/>
              <a:gd name="connsiteY2" fmla="*/ 0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49951" y="1905"/>
                </a:lnTo>
                <a:cubicBezTo>
                  <a:pt x="676621" y="123825"/>
                  <a:pt x="743296" y="316230"/>
                  <a:pt x="1009996" y="333375"/>
                </a:cubicBezTo>
                <a:cubicBezTo>
                  <a:pt x="1261456" y="319405"/>
                  <a:pt x="1349086" y="114935"/>
                  <a:pt x="1358611" y="0"/>
                </a:cubicBezTo>
                <a:lnTo>
                  <a:pt x="2011680" y="3503"/>
                </a:lnTo>
                <a:lnTo>
                  <a:pt x="2011680" y="2828676"/>
                </a:lnTo>
                <a:lnTo>
                  <a:pt x="0" y="2828676"/>
                </a:lnTo>
                <a:lnTo>
                  <a:pt x="0" y="3503"/>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0" name="Rectangle 19">
            <a:extLst>
              <a:ext uri="{FF2B5EF4-FFF2-40B4-BE49-F238E27FC236}">
                <a16:creationId xmlns:a16="http://schemas.microsoft.com/office/drawing/2014/main" id="{5AF82DDD-EDEC-7D87-F43A-113C5E4A4FE7}"/>
              </a:ext>
              <a:ext uri="{C183D7F6-B498-43B3-948B-1728B52AA6E4}">
                <adec:decorative xmlns:adec="http://schemas.microsoft.com/office/drawing/2017/decorative" val="1"/>
              </a:ext>
            </a:extLst>
          </p:cNvPr>
          <p:cNvSpPr/>
          <p:nvPr userDrawn="1"/>
        </p:nvSpPr>
        <p:spPr>
          <a:xfrm>
            <a:off x="5116484"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hasCustomPrompt="1"/>
          </p:nvPr>
        </p:nvSpPr>
        <p:spPr>
          <a:xfrm>
            <a:off x="5162204"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0" name="Oval 9">
            <a:extLst>
              <a:ext uri="{FF2B5EF4-FFF2-40B4-BE49-F238E27FC236}">
                <a16:creationId xmlns:a16="http://schemas.microsoft.com/office/drawing/2014/main" id="{476F2D13-53B7-CE37-EA90-449A726B8A73}"/>
              </a:ext>
              <a:ext uri="{C183D7F6-B498-43B3-948B-1728B52AA6E4}">
                <adec:decorative xmlns:adec="http://schemas.microsoft.com/office/drawing/2017/decorative" val="1"/>
              </a:ext>
            </a:extLst>
          </p:cNvPr>
          <p:cNvSpPr>
            <a:spLocks noChangeAspect="1"/>
          </p:cNvSpPr>
          <p:nvPr userDrawn="1"/>
        </p:nvSpPr>
        <p:spPr>
          <a:xfrm>
            <a:off x="7976707"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hasCustomPrompt="1"/>
          </p:nvPr>
        </p:nvSpPr>
        <p:spPr>
          <a:xfrm>
            <a:off x="7985853"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7332057"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51163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51163 w 2011680"/>
              <a:gd name="connsiteY1" fmla="*/ 0 h 2826771"/>
              <a:gd name="connsiteX2" fmla="*/ 1357283 w 2011680"/>
              <a:gd name="connsiteY2" fmla="*/ 254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1163" y="0"/>
                </a:lnTo>
                <a:cubicBezTo>
                  <a:pt x="681643" y="210820"/>
                  <a:pt x="861983" y="330200"/>
                  <a:pt x="1014383" y="330200"/>
                </a:cubicBezTo>
                <a:cubicBezTo>
                  <a:pt x="1164243" y="312420"/>
                  <a:pt x="1331883" y="218440"/>
                  <a:pt x="1357283" y="2540"/>
                </a:cubicBezTo>
                <a:lnTo>
                  <a:pt x="2011680" y="1598"/>
                </a:lnTo>
                <a:lnTo>
                  <a:pt x="2011680" y="2826771"/>
                </a:lnTo>
                <a:lnTo>
                  <a:pt x="0" y="2826771"/>
                </a:lnTo>
                <a:lnTo>
                  <a:pt x="0" y="1598"/>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4" name="Rectangle 23">
            <a:extLst>
              <a:ext uri="{FF2B5EF4-FFF2-40B4-BE49-F238E27FC236}">
                <a16:creationId xmlns:a16="http://schemas.microsoft.com/office/drawing/2014/main" id="{DC0053FE-E44A-CA97-F782-67FC633E722E}"/>
              </a:ext>
              <a:ext uri="{C183D7F6-B498-43B3-948B-1728B52AA6E4}">
                <adec:decorative xmlns:adec="http://schemas.microsoft.com/office/drawing/2017/decorative" val="1"/>
              </a:ext>
            </a:extLst>
          </p:cNvPr>
          <p:cNvSpPr/>
          <p:nvPr userDrawn="1"/>
        </p:nvSpPr>
        <p:spPr>
          <a:xfrm>
            <a:off x="7332057"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7377777"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1" name="Oval 10">
            <a:extLst>
              <a:ext uri="{FF2B5EF4-FFF2-40B4-BE49-F238E27FC236}">
                <a16:creationId xmlns:a16="http://schemas.microsoft.com/office/drawing/2014/main" id="{0288DB6F-1A86-5713-2420-7554D75CB811}"/>
              </a:ext>
              <a:ext uri="{C183D7F6-B498-43B3-948B-1728B52AA6E4}">
                <adec:decorative xmlns:adec="http://schemas.microsoft.com/office/drawing/2017/decorative" val="1"/>
              </a:ext>
            </a:extLst>
          </p:cNvPr>
          <p:cNvSpPr>
            <a:spLocks noChangeAspect="1"/>
          </p:cNvSpPr>
          <p:nvPr userDrawn="1"/>
        </p:nvSpPr>
        <p:spPr>
          <a:xfrm>
            <a:off x="10190018"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hasCustomPrompt="1"/>
          </p:nvPr>
        </p:nvSpPr>
        <p:spPr>
          <a:xfrm>
            <a:off x="10201425"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9547629"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0 h 2825173"/>
              <a:gd name="connsiteX1" fmla="*/ 655551 w 2011680"/>
              <a:gd name="connsiteY1" fmla="*/ 942 h 2825173"/>
              <a:gd name="connsiteX2" fmla="*/ 2011680 w 2011680"/>
              <a:gd name="connsiteY2" fmla="*/ 0 h 2825173"/>
              <a:gd name="connsiteX3" fmla="*/ 2011680 w 2011680"/>
              <a:gd name="connsiteY3" fmla="*/ 2825173 h 2825173"/>
              <a:gd name="connsiteX4" fmla="*/ 0 w 2011680"/>
              <a:gd name="connsiteY4" fmla="*/ 2825173 h 2825173"/>
              <a:gd name="connsiteX5" fmla="*/ 0 w 2011680"/>
              <a:gd name="connsiteY5" fmla="*/ 0 h 2825173"/>
              <a:gd name="connsiteX0" fmla="*/ 0 w 2011680"/>
              <a:gd name="connsiteY0" fmla="*/ 1598 h 2826771"/>
              <a:gd name="connsiteX1" fmla="*/ 655551 w 2011680"/>
              <a:gd name="connsiteY1" fmla="*/ 2540 h 2826771"/>
              <a:gd name="connsiteX2" fmla="*/ 1364211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5551" y="2540"/>
                </a:lnTo>
                <a:cubicBezTo>
                  <a:pt x="686031" y="198120"/>
                  <a:pt x="833351" y="335280"/>
                  <a:pt x="1016231" y="327660"/>
                </a:cubicBezTo>
                <a:cubicBezTo>
                  <a:pt x="1205884" y="340360"/>
                  <a:pt x="1362518" y="137160"/>
                  <a:pt x="1364211"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2" name="Rectangle 21">
            <a:extLst>
              <a:ext uri="{FF2B5EF4-FFF2-40B4-BE49-F238E27FC236}">
                <a16:creationId xmlns:a16="http://schemas.microsoft.com/office/drawing/2014/main" id="{E47E492E-967F-54B7-55B1-08A5E1C3615B}"/>
              </a:ext>
              <a:ext uri="{C183D7F6-B498-43B3-948B-1728B52AA6E4}">
                <adec:decorative xmlns:adec="http://schemas.microsoft.com/office/drawing/2017/decorative" val="1"/>
              </a:ext>
            </a:extLst>
          </p:cNvPr>
          <p:cNvSpPr/>
          <p:nvPr userDrawn="1"/>
        </p:nvSpPr>
        <p:spPr>
          <a:xfrm>
            <a:off x="9547629"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9593349"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 uri="{C183D7F6-B498-43B3-948B-1728B52AA6E4}">
                <adec:decorative xmlns:adec="http://schemas.microsoft.com/office/drawing/2017/decorative" val="1"/>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758952" y="731520"/>
            <a:ext cx="10671048" cy="2126438"/>
          </a:xfrm>
        </p:spPr>
        <p:txBody>
          <a:bodyPr/>
          <a:lstStyle>
            <a:lvl1pPr>
              <a:lnSpc>
                <a:spcPct val="100000"/>
              </a:lnSpc>
              <a:defRPr>
                <a:solidFill>
                  <a:schemeClr val="accent6"/>
                </a:solidFill>
              </a:defRPr>
            </a:lvl1pPr>
          </a:lstStyle>
          <a:p>
            <a:r>
              <a:rPr lang="en-US" dirty="0"/>
              <a:t>Click to add title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cxnSp>
        <p:nvCxnSpPr>
          <p:cNvPr id="42" name="Straight Connector 41">
            <a:extLst>
              <a:ext uri="{FF2B5EF4-FFF2-40B4-BE49-F238E27FC236}">
                <a16:creationId xmlns:a16="http://schemas.microsoft.com/office/drawing/2014/main" id="{E6BE61D7-B0A3-902B-4F58-727982880EF5}"/>
              </a:ext>
              <a:ext uri="{C183D7F6-B498-43B3-948B-1728B52AA6E4}">
                <adec:decorative xmlns:adec="http://schemas.microsoft.com/office/drawing/2017/decorative" val="1"/>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35B4623-C6B7-83B6-05A1-17D69EA8DAB1}"/>
              </a:ext>
              <a:ext uri="{C183D7F6-B498-43B3-948B-1728B52AA6E4}">
                <adec:decorative xmlns:adec="http://schemas.microsoft.com/office/drawing/2017/decorative" val="1"/>
              </a:ext>
            </a:extLst>
          </p:cNvPr>
          <p:cNvSpPr/>
          <p:nvPr userDrawn="1"/>
        </p:nvSpPr>
        <p:spPr>
          <a:xfrm rot="16200000">
            <a:off x="1669440"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C16B48C-2241-2A09-2A32-FB55BCFD6524}"/>
              </a:ext>
              <a:ext uri="{C183D7F6-B498-43B3-948B-1728B52AA6E4}">
                <adec:decorative xmlns:adec="http://schemas.microsoft.com/office/drawing/2017/decorative" val="1"/>
              </a:ext>
            </a:extLst>
          </p:cNvPr>
          <p:cNvSpPr/>
          <p:nvPr userDrawn="1"/>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DC7B0C-730B-4FE8-3BFD-D787B1950638}"/>
              </a:ext>
              <a:ext uri="{C183D7F6-B498-43B3-948B-1728B52AA6E4}">
                <adec:decorative xmlns:adec="http://schemas.microsoft.com/office/drawing/2017/decorative" val="1"/>
              </a:ext>
            </a:extLst>
          </p:cNvPr>
          <p:cNvSpPr/>
          <p:nvPr userDrawn="1"/>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7B2BF2-C193-18BC-3798-C9611C4182C4}"/>
              </a:ext>
              <a:ext uri="{C183D7F6-B498-43B3-948B-1728B52AA6E4}">
                <adec:decorative xmlns:adec="http://schemas.microsoft.com/office/drawing/2017/decorative" val="1"/>
              </a:ext>
            </a:extLst>
          </p:cNvPr>
          <p:cNvSpPr/>
          <p:nvPr userDrawn="1"/>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8E087E-B71E-C8CE-2C40-B3EACA40D29C}"/>
              </a:ext>
              <a:ext uri="{C183D7F6-B498-43B3-948B-1728B52AA6E4}">
                <adec:decorative xmlns:adec="http://schemas.microsoft.com/office/drawing/2017/decorative" val="1"/>
              </a:ext>
            </a:extLst>
          </p:cNvPr>
          <p:cNvSpPr/>
          <p:nvPr userDrawn="1"/>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hasCustomPrompt="1"/>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hasCustomPrompt="1"/>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hasCustomPrompt="1"/>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hasCustomPrompt="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hasCustomPrompt="1"/>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3986784" y="701702"/>
            <a:ext cx="7439243" cy="1309978"/>
          </a:xfrm>
        </p:spPr>
        <p:txBody>
          <a:bodyPr>
            <a:noAutofit/>
          </a:bodyPr>
          <a:lstStyle>
            <a:lvl1pPr algn="l">
              <a:lnSpc>
                <a:spcPct val="100000"/>
              </a:lnSpc>
              <a:defRPr/>
            </a:lvl1pPr>
          </a:lstStyle>
          <a:p>
            <a:r>
              <a:rPr lang="en-US" dirty="0"/>
              <a:t>Click to add title</a:t>
            </a:r>
          </a:p>
        </p:txBody>
      </p:sp>
      <p:sp>
        <p:nvSpPr>
          <p:cNvPr id="9" name="Slide Number Placeholder 8"/>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hasCustomPrompt="1"/>
          </p:nvPr>
        </p:nvSpPr>
        <p:spPr>
          <a:xfrm>
            <a:off x="3986784" y="2071314"/>
            <a:ext cx="3813048"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3986784" y="2877312"/>
            <a:ext cx="3803992"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7857877" y="2071314"/>
            <a:ext cx="3568150"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7857877" y="2877312"/>
            <a:ext cx="3568150"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41458"/>
            <a:ext cx="10671048" cy="1459858"/>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hasCustomPrompt="1"/>
          </p:nvPr>
        </p:nvSpPr>
        <p:spPr>
          <a:xfrm>
            <a:off x="1911096" y="2407653"/>
            <a:ext cx="932688" cy="932688"/>
          </a:xfrm>
          <a:prstGeom prst="ellipse">
            <a:avLst/>
          </a:prstGeom>
          <a:solidFill>
            <a:schemeClr val="accent3"/>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713232" y="2885439"/>
            <a:ext cx="3328416" cy="356386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6845 h 3563861"/>
              <a:gd name="connsiteX1" fmla="*/ 1191768 w 3328416"/>
              <a:gd name="connsiteY1" fmla="*/ 0 h 3563861"/>
              <a:gd name="connsiteX2" fmla="*/ 3328416 w 3328416"/>
              <a:gd name="connsiteY2" fmla="*/ 6845 h 3563861"/>
              <a:gd name="connsiteX3" fmla="*/ 3328416 w 3328416"/>
              <a:gd name="connsiteY3" fmla="*/ 3563861 h 3563861"/>
              <a:gd name="connsiteX4" fmla="*/ 0 w 3328416"/>
              <a:gd name="connsiteY4" fmla="*/ 3563861 h 3563861"/>
              <a:gd name="connsiteX5" fmla="*/ 0 w 3328416"/>
              <a:gd name="connsiteY5"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63861">
                <a:moveTo>
                  <a:pt x="0" y="6845"/>
                </a:moveTo>
                <a:lnTo>
                  <a:pt x="1191768" y="0"/>
                </a:lnTo>
                <a:cubicBezTo>
                  <a:pt x="1278636" y="383458"/>
                  <a:pt x="1523661" y="452121"/>
                  <a:pt x="1679448" y="452121"/>
                </a:cubicBezTo>
                <a:cubicBezTo>
                  <a:pt x="1835235" y="452121"/>
                  <a:pt x="2146300" y="265349"/>
                  <a:pt x="2126488" y="1"/>
                </a:cubicBezTo>
                <a:lnTo>
                  <a:pt x="3328416" y="6845"/>
                </a:lnTo>
                <a:lnTo>
                  <a:pt x="3328416" y="3563861"/>
                </a:lnTo>
                <a:lnTo>
                  <a:pt x="0" y="3563861"/>
                </a:lnTo>
                <a:lnTo>
                  <a:pt x="0" y="6845"/>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992124"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hasCustomPrompt="1"/>
          </p:nvPr>
        </p:nvSpPr>
        <p:spPr>
          <a:xfrm>
            <a:off x="5641848" y="2407653"/>
            <a:ext cx="932688" cy="932688"/>
          </a:xfrm>
          <a:prstGeom prst="ellipse">
            <a:avLst/>
          </a:prstGeom>
          <a:solidFill>
            <a:schemeClr val="accent1"/>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4443984" y="2890519"/>
            <a:ext cx="3328416" cy="355878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1765 h 3558781"/>
              <a:gd name="connsiteX1" fmla="*/ 1189736 w 3328416"/>
              <a:gd name="connsiteY1" fmla="*/ 0 h 3558781"/>
              <a:gd name="connsiteX2" fmla="*/ 3328416 w 3328416"/>
              <a:gd name="connsiteY2" fmla="*/ 1765 h 3558781"/>
              <a:gd name="connsiteX3" fmla="*/ 3328416 w 3328416"/>
              <a:gd name="connsiteY3" fmla="*/ 3558781 h 3558781"/>
              <a:gd name="connsiteX4" fmla="*/ 0 w 3328416"/>
              <a:gd name="connsiteY4" fmla="*/ 3558781 h 3558781"/>
              <a:gd name="connsiteX5" fmla="*/ 0 w 3328416"/>
              <a:gd name="connsiteY5" fmla="*/ 1765 h 3558781"/>
              <a:gd name="connsiteX0" fmla="*/ 0 w 3328416"/>
              <a:gd name="connsiteY0" fmla="*/ 1765 h 3558781"/>
              <a:gd name="connsiteX1" fmla="*/ 1189736 w 3328416"/>
              <a:gd name="connsiteY1" fmla="*/ 0 h 3558781"/>
              <a:gd name="connsiteX2" fmla="*/ 2134616 w 3328416"/>
              <a:gd name="connsiteY2" fmla="*/ 1 h 3558781"/>
              <a:gd name="connsiteX3" fmla="*/ 3328416 w 3328416"/>
              <a:gd name="connsiteY3" fmla="*/ 1765 h 3558781"/>
              <a:gd name="connsiteX4" fmla="*/ 3328416 w 3328416"/>
              <a:gd name="connsiteY4" fmla="*/ 3558781 h 3558781"/>
              <a:gd name="connsiteX5" fmla="*/ 0 w 3328416"/>
              <a:gd name="connsiteY5" fmla="*/ 3558781 h 3558781"/>
              <a:gd name="connsiteX6" fmla="*/ 0 w 3328416"/>
              <a:gd name="connsiteY6" fmla="*/ 1765 h 3558781"/>
              <a:gd name="connsiteX0" fmla="*/ 0 w 3328416"/>
              <a:gd name="connsiteY0" fmla="*/ 1765 h 3558781"/>
              <a:gd name="connsiteX1" fmla="*/ 1189736 w 3328416"/>
              <a:gd name="connsiteY1" fmla="*/ 0 h 3558781"/>
              <a:gd name="connsiteX2" fmla="*/ 1672336 w 3328416"/>
              <a:gd name="connsiteY2" fmla="*/ 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8781">
                <a:moveTo>
                  <a:pt x="0" y="1765"/>
                </a:moveTo>
                <a:lnTo>
                  <a:pt x="1189736" y="0"/>
                </a:lnTo>
                <a:cubicBezTo>
                  <a:pt x="1213443" y="191770"/>
                  <a:pt x="1332399" y="417831"/>
                  <a:pt x="1672336" y="461011"/>
                </a:cubicBezTo>
                <a:cubicBezTo>
                  <a:pt x="2024549" y="425451"/>
                  <a:pt x="2136733" y="127001"/>
                  <a:pt x="2134616" y="1"/>
                </a:cubicBezTo>
                <a:lnTo>
                  <a:pt x="3328416" y="1765"/>
                </a:lnTo>
                <a:lnTo>
                  <a:pt x="3328416" y="3558781"/>
                </a:lnTo>
                <a:lnTo>
                  <a:pt x="0" y="3558781"/>
                </a:lnTo>
                <a:lnTo>
                  <a:pt x="0" y="1765"/>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4722876"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hasCustomPrompt="1"/>
          </p:nvPr>
        </p:nvSpPr>
        <p:spPr>
          <a:xfrm>
            <a:off x="9290304" y="2407653"/>
            <a:ext cx="932688" cy="932688"/>
          </a:xfrm>
          <a:prstGeom prst="ellipse">
            <a:avLst/>
          </a:prstGeom>
          <a:solidFill>
            <a:schemeClr val="accent4"/>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8092440" y="2891789"/>
            <a:ext cx="3328416" cy="355751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495 h 3557511"/>
              <a:gd name="connsiteX1" fmla="*/ 1184910 w 3328416"/>
              <a:gd name="connsiteY1" fmla="*/ 0 h 3557511"/>
              <a:gd name="connsiteX2" fmla="*/ 3328416 w 3328416"/>
              <a:gd name="connsiteY2" fmla="*/ 495 h 3557511"/>
              <a:gd name="connsiteX3" fmla="*/ 3328416 w 3328416"/>
              <a:gd name="connsiteY3" fmla="*/ 3557511 h 3557511"/>
              <a:gd name="connsiteX4" fmla="*/ 0 w 3328416"/>
              <a:gd name="connsiteY4" fmla="*/ 3557511 h 3557511"/>
              <a:gd name="connsiteX5" fmla="*/ 0 w 3328416"/>
              <a:gd name="connsiteY5" fmla="*/ 495 h 3557511"/>
              <a:gd name="connsiteX0" fmla="*/ 0 w 3328416"/>
              <a:gd name="connsiteY0" fmla="*/ 495 h 3557511"/>
              <a:gd name="connsiteX1" fmla="*/ 1184910 w 3328416"/>
              <a:gd name="connsiteY1" fmla="*/ 0 h 3557511"/>
              <a:gd name="connsiteX2" fmla="*/ 2133600 w 3328416"/>
              <a:gd name="connsiteY2" fmla="*/ 1 h 3557511"/>
              <a:gd name="connsiteX3" fmla="*/ 3328416 w 3328416"/>
              <a:gd name="connsiteY3" fmla="*/ 495 h 3557511"/>
              <a:gd name="connsiteX4" fmla="*/ 3328416 w 3328416"/>
              <a:gd name="connsiteY4" fmla="*/ 3557511 h 3557511"/>
              <a:gd name="connsiteX5" fmla="*/ 0 w 3328416"/>
              <a:gd name="connsiteY5" fmla="*/ 3557511 h 3557511"/>
              <a:gd name="connsiteX6" fmla="*/ 0 w 3328416"/>
              <a:gd name="connsiteY6" fmla="*/ 495 h 3557511"/>
              <a:gd name="connsiteX0" fmla="*/ 0 w 3328416"/>
              <a:gd name="connsiteY0" fmla="*/ 495 h 3557511"/>
              <a:gd name="connsiteX1" fmla="*/ 1184910 w 3328416"/>
              <a:gd name="connsiteY1" fmla="*/ 0 h 3557511"/>
              <a:gd name="connsiteX2" fmla="*/ 1642110 w 3328416"/>
              <a:gd name="connsiteY2" fmla="*/ 47625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7511">
                <a:moveTo>
                  <a:pt x="0" y="495"/>
                </a:moveTo>
                <a:lnTo>
                  <a:pt x="1184910" y="0"/>
                </a:lnTo>
                <a:cubicBezTo>
                  <a:pt x="1215390" y="266700"/>
                  <a:pt x="1375410" y="415291"/>
                  <a:pt x="1672590" y="457201"/>
                </a:cubicBezTo>
                <a:cubicBezTo>
                  <a:pt x="2032000" y="411481"/>
                  <a:pt x="2098040" y="179071"/>
                  <a:pt x="2133600" y="1"/>
                </a:cubicBezTo>
                <a:lnTo>
                  <a:pt x="3328416" y="495"/>
                </a:lnTo>
                <a:lnTo>
                  <a:pt x="3328416" y="3557511"/>
                </a:lnTo>
                <a:lnTo>
                  <a:pt x="0" y="3557511"/>
                </a:lnTo>
                <a:lnTo>
                  <a:pt x="0" y="495"/>
                </a:lnTo>
                <a:close/>
              </a:path>
            </a:pathLst>
          </a:custGeo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8371332"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3" name="Oval 2">
            <a:extLst>
              <a:ext uri="{FF2B5EF4-FFF2-40B4-BE49-F238E27FC236}">
                <a16:creationId xmlns:a16="http://schemas.microsoft.com/office/drawing/2014/main" id="{44CA3ED5-BEA8-79A4-A782-B2CDF23DA49B}"/>
              </a:ext>
            </a:extLst>
          </p:cNvPr>
          <p:cNvSpPr>
            <a:spLocks noChangeAspect="1"/>
          </p:cNvSpPr>
          <p:nvPr userDrawn="1"/>
        </p:nvSpPr>
        <p:spPr>
          <a:xfrm>
            <a:off x="1911096" y="2409684"/>
            <a:ext cx="932688" cy="932688"/>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578A295-1123-7741-FF14-7A34BF88FADA}"/>
              </a:ext>
            </a:extLst>
          </p:cNvPr>
          <p:cNvSpPr>
            <a:spLocks noChangeAspect="1"/>
          </p:cNvSpPr>
          <p:nvPr userDrawn="1"/>
        </p:nvSpPr>
        <p:spPr>
          <a:xfrm>
            <a:off x="5642356" y="2407653"/>
            <a:ext cx="932688" cy="932688"/>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8CFDE8A-AB48-8603-AAE2-E2C68488105C}"/>
              </a:ext>
            </a:extLst>
          </p:cNvPr>
          <p:cNvSpPr>
            <a:spLocks noChangeAspect="1"/>
          </p:cNvSpPr>
          <p:nvPr userDrawn="1"/>
        </p:nvSpPr>
        <p:spPr>
          <a:xfrm>
            <a:off x="9289796" y="2412733"/>
            <a:ext cx="932688" cy="932688"/>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a:extLst>
              <a:ext uri="{FF2B5EF4-FFF2-40B4-BE49-F238E27FC236}">
                <a16:creationId xmlns:a16="http://schemas.microsoft.com/office/drawing/2014/main" id="{ABC388A2-FFC7-1A87-02FB-C97B50161FD3}"/>
              </a:ext>
              <a:ext uri="{C183D7F6-B498-43B3-948B-1728B52AA6E4}">
                <adec:decorative xmlns:adec="http://schemas.microsoft.com/office/drawing/2017/decorative" val="1"/>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a:extLst>
              <a:ext uri="{FF2B5EF4-FFF2-40B4-BE49-F238E27FC236}">
                <a16:creationId xmlns:a16="http://schemas.microsoft.com/office/drawing/2014/main" id="{D64C4994-B525-F4C0-B74F-D5E8296DFC43}"/>
              </a:ext>
              <a:ext uri="{C183D7F6-B498-43B3-948B-1728B52AA6E4}">
                <adec:decorative xmlns:adec="http://schemas.microsoft.com/office/drawing/2017/decorative" val="1"/>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a:extLst>
              <a:ext uri="{FF2B5EF4-FFF2-40B4-BE49-F238E27FC236}">
                <a16:creationId xmlns:a16="http://schemas.microsoft.com/office/drawing/2014/main" id="{FEA70E9F-C506-413C-11EF-5915A2296643}"/>
              </a:ext>
              <a:ext uri="{C183D7F6-B498-43B3-948B-1728B52AA6E4}">
                <adec:decorative xmlns:adec="http://schemas.microsoft.com/office/drawing/2017/decorative" val="1"/>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a:extLst>
              <a:ext uri="{FF2B5EF4-FFF2-40B4-BE49-F238E27FC236}">
                <a16:creationId xmlns:a16="http://schemas.microsoft.com/office/drawing/2014/main" id="{F19C81EC-0322-58A2-C455-6E2C84D1E6E8}"/>
              </a:ext>
              <a:ext uri="{C183D7F6-B498-43B3-948B-1728B52AA6E4}">
                <adec:decorative xmlns:adec="http://schemas.microsoft.com/office/drawing/2017/decorative" val="1"/>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hasCustomPrompt="1"/>
          </p:nvPr>
        </p:nvSpPr>
        <p:spPr>
          <a:xfrm>
            <a:off x="1508760" y="831101"/>
            <a:ext cx="6527800" cy="2628053"/>
          </a:xfrm>
        </p:spPr>
        <p:txBody>
          <a:bodyPr>
            <a:noAutofit/>
          </a:bodyPr>
          <a:lstStyle>
            <a:lvl1pPr algn="l">
              <a:lnSpc>
                <a:spcPct val="100000"/>
              </a:lnSpc>
              <a:defRPr b="1"/>
            </a:lvl1pPr>
          </a:lstStyle>
          <a:p>
            <a:r>
              <a:rPr lang="en-US" dirty="0"/>
              <a:t>Click to add title</a:t>
            </a:r>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lvl1pPr>
              <a:defRPr>
                <a:latin typeface="+mn-lt"/>
              </a:defRPr>
            </a:lvl1pPr>
          </a:lstStyle>
          <a:p>
            <a:r>
              <a:rPr lang="en-US"/>
              <a:t>Presentation title</a:t>
            </a:r>
            <a:endParaRPr lang="en-US" dirty="0"/>
          </a:p>
        </p:txBody>
      </p:sp>
      <p:sp>
        <p:nvSpPr>
          <p:cNvPr id="6" name="Slide Number Placeholder 5"/>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idx="1" hasCustomPrompt="1"/>
          </p:nvPr>
        </p:nvSpPr>
        <p:spPr>
          <a:xfrm>
            <a:off x="1508760" y="3556431"/>
            <a:ext cx="6527800" cy="1893217"/>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hasCustomPrompt="1"/>
          </p:nvPr>
        </p:nvSpPr>
        <p:spPr>
          <a:xfrm>
            <a:off x="1527048" y="327989"/>
            <a:ext cx="4550664" cy="2453773"/>
          </a:xfrm>
        </p:spPr>
        <p:txBody>
          <a:bodyPr tIns="0" anchor="b" anchorCtr="0">
            <a:noAutofit/>
          </a:bodyPr>
          <a:lstStyle>
            <a:lvl1pPr algn="l">
              <a:defRPr sz="4400"/>
            </a:lvl1pPr>
          </a:lstStyle>
          <a:p>
            <a:r>
              <a:rPr lang="en-US" dirty="0"/>
              <a:t>Click to add title</a:t>
            </a:r>
          </a:p>
        </p:txBody>
      </p:sp>
      <p:sp>
        <p:nvSpPr>
          <p:cNvPr id="3" name="Subtitle 2"/>
          <p:cNvSpPr>
            <a:spLocks noGrp="1"/>
          </p:cNvSpPr>
          <p:nvPr>
            <p:ph type="subTitle" idx="1" hasCustomPrompt="1"/>
          </p:nvPr>
        </p:nvSpPr>
        <p:spPr>
          <a:xfrm>
            <a:off x="1545336" y="2846832"/>
            <a:ext cx="4550664" cy="2314448"/>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a:extLst>
              <a:ext uri="{FF2B5EF4-FFF2-40B4-BE49-F238E27FC236}">
                <a16:creationId xmlns:a16="http://schemas.microsoft.com/office/drawing/2014/main" id="{8D5D10FF-3DE5-39CA-FA9A-29A09DC47BF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a:extLst>
              <a:ext uri="{FF2B5EF4-FFF2-40B4-BE49-F238E27FC236}">
                <a16:creationId xmlns:a16="http://schemas.microsoft.com/office/drawing/2014/main" id="{BFA89E6A-8342-AE30-45E0-BC1DFE3276C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 uri="{C183D7F6-B498-43B3-948B-1728B52AA6E4}">
                <adec:decorative xmlns:adec="http://schemas.microsoft.com/office/drawing/2017/decorative" val="1"/>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a:extLst>
              <a:ext uri="{FF2B5EF4-FFF2-40B4-BE49-F238E27FC236}">
                <a16:creationId xmlns:a16="http://schemas.microsoft.com/office/drawing/2014/main" id="{D9D7EB49-4BC9-040F-C4CC-5771C5FB312B}"/>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a:extLst>
              <a:ext uri="{FF2B5EF4-FFF2-40B4-BE49-F238E27FC236}">
                <a16:creationId xmlns:a16="http://schemas.microsoft.com/office/drawing/2014/main" id="{3CE04498-C285-EFB8-340C-1A064078152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id="{9CBE0ADC-7FA0-F7E3-96EF-BBACB6A9076E}"/>
              </a:ext>
            </a:extLst>
          </p:cNvPr>
          <p:cNvSpPr>
            <a:spLocks noGrp="1"/>
          </p:cNvSpPr>
          <p:nvPr>
            <p:ph type="title" hasCustomPrompt="1"/>
          </p:nvPr>
        </p:nvSpPr>
        <p:spPr>
          <a:xfrm>
            <a:off x="3685032" y="755374"/>
            <a:ext cx="7740995" cy="1500145"/>
          </a:xfrm>
        </p:spPr>
        <p:txBody>
          <a:bodyPr>
            <a:noAutofit/>
          </a:bodyPr>
          <a:lstStyle>
            <a:lvl1pPr algn="l">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hasCustomPrompt="1"/>
          </p:nvPr>
        </p:nvSpPr>
        <p:spPr>
          <a:xfrm>
            <a:off x="3685032"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hasCustomPrompt="1"/>
          </p:nvPr>
        </p:nvSpPr>
        <p:spPr>
          <a:xfrm>
            <a:off x="7684539"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lstStyle/>
          <a:p>
            <a:r>
              <a:rPr lang="en-US" dirty="0"/>
              <a:t>Click to add title</a:t>
            </a:r>
          </a:p>
        </p:txBody>
      </p:sp>
      <p:sp>
        <p:nvSpPr>
          <p:cNvPr id="4" name="Footer Placeholder 3"/>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70215" y="741458"/>
            <a:ext cx="3932237" cy="1524662"/>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70215" y="2301902"/>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1499616" y="89452"/>
            <a:ext cx="5693664" cy="2580596"/>
          </a:xfrm>
        </p:spPr>
        <p:txBody>
          <a:bodyPr>
            <a:noAutofit/>
          </a:bodyPr>
          <a:lstStyle>
            <a:lvl1pPr algn="l">
              <a:lnSpc>
                <a:spcPct val="100000"/>
              </a:lnSpc>
              <a:defRPr/>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3"/>
            <a:ext cx="4011087" cy="1480931"/>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40110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 uri="{C183D7F6-B498-43B3-948B-1728B52AA6E4}">
                <adec:decorative xmlns:adec="http://schemas.microsoft.com/office/drawing/2017/decorative" val="1"/>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7" name="Freeform: Shape 16">
            <a:extLst>
              <a:ext uri="{FF2B5EF4-FFF2-40B4-BE49-F238E27FC236}">
                <a16:creationId xmlns:a16="http://schemas.microsoft.com/office/drawing/2014/main" id="{217CBC9E-B934-828F-2AE5-211CEF5B1D25}"/>
              </a:ext>
              <a:ext uri="{C183D7F6-B498-43B3-948B-1728B52AA6E4}">
                <adec:decorative xmlns:adec="http://schemas.microsoft.com/office/drawing/2017/decorative" val="1"/>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hasCustomPrompt="1"/>
          </p:nvPr>
        </p:nvSpPr>
        <p:spPr>
          <a:xfrm>
            <a:off x="4224528" y="815009"/>
            <a:ext cx="6766560" cy="2811462"/>
          </a:xfrm>
        </p:spPr>
        <p:txBody>
          <a:bodyPr>
            <a:noAutofit/>
          </a:bodyPr>
          <a:lstStyle>
            <a:lvl1pPr algn="l">
              <a:lnSpc>
                <a:spcPct val="100000"/>
              </a:lnSpc>
              <a:defRPr b="1"/>
            </a:lvl1pPr>
          </a:lstStyle>
          <a:p>
            <a:r>
              <a:rPr lang="en-US" dirty="0"/>
              <a:t>Click to add title</a:t>
            </a:r>
          </a:p>
        </p:txBody>
      </p:sp>
      <p:sp>
        <p:nvSpPr>
          <p:cNvPr id="5" name="Footer Placeholder 4"/>
          <p:cNvSpPr>
            <a:spLocks noGrp="1"/>
          </p:cNvSpPr>
          <p:nvPr userDrawn="1">
            <p:ph type="ftr" sz="quarter" idx="11"/>
          </p:nvPr>
        </p:nvSpPr>
        <p:spPr>
          <a:xfrm>
            <a:off x="4224528" y="457200"/>
            <a:ext cx="3200400" cy="274320"/>
          </a:xfrm>
        </p:spPr>
        <p:txBody>
          <a:bodyPr>
            <a:noAutofit/>
          </a:bodyPr>
          <a:lstStyle>
            <a:lvl1pPr>
              <a:defRPr>
                <a:latin typeface="+mn-lt"/>
              </a:defRPr>
            </a:lvl1pPr>
          </a:lstStyle>
          <a:p>
            <a:r>
              <a:rPr lang="en-US"/>
              <a:t>Presentation title</a:t>
            </a:r>
            <a:endParaRPr lang="en-US" dirty="0"/>
          </a:p>
        </p:txBody>
      </p:sp>
      <p:sp>
        <p:nvSpPr>
          <p:cNvPr id="6" name="Slide Number Placeholder 5"/>
          <p:cNvSpPr>
            <a:spLocks noGrp="1"/>
          </p:cNvSpPr>
          <p:nvPr userDrawn="1">
            <p:ph type="sldNum" sz="quarter" idx="12"/>
          </p:nvPr>
        </p:nvSpPr>
        <p:spPr>
          <a:xfrm>
            <a:off x="10003536" y="472108"/>
            <a:ext cx="987552" cy="244503"/>
          </a:xfrm>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userDrawn="1">
            <p:ph idx="1" hasCustomPrompt="1"/>
          </p:nvPr>
        </p:nvSpPr>
        <p:spPr>
          <a:xfrm>
            <a:off x="4224528" y="3723748"/>
            <a:ext cx="6766560" cy="244723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 uri="{C183D7F6-B498-43B3-948B-1728B52AA6E4}">
                <adec:decorative xmlns:adec="http://schemas.microsoft.com/office/drawing/2017/decorative" val="1"/>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 uri="{C183D7F6-B498-43B3-948B-1728B52AA6E4}">
                <adec:decorative xmlns:adec="http://schemas.microsoft.com/office/drawing/2017/decorative" val="1"/>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 uri="{C183D7F6-B498-43B3-948B-1728B52AA6E4}">
                <adec:decorative xmlns:adec="http://schemas.microsoft.com/office/drawing/2017/decorative" val="1"/>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 uri="{C183D7F6-B498-43B3-948B-1728B52AA6E4}">
                <adec:decorative xmlns:adec="http://schemas.microsoft.com/office/drawing/2017/decorative" val="1"/>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 uri="{C183D7F6-B498-43B3-948B-1728B52AA6E4}">
                <adec:decorative xmlns:adec="http://schemas.microsoft.com/office/drawing/2017/decorative" val="1"/>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 uri="{C183D7F6-B498-43B3-948B-1728B52AA6E4}">
                <adec:decorative xmlns:adec="http://schemas.microsoft.com/office/drawing/2017/decorative" val="1"/>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hasCustomPrompt="1"/>
          </p:nvPr>
        </p:nvSpPr>
        <p:spPr>
          <a:xfrm>
            <a:off x="2895600" y="1699591"/>
            <a:ext cx="6400800" cy="2844977"/>
          </a:xfrm>
        </p:spPr>
        <p:txBody>
          <a:bodyPr anchor="b" anchorCtr="0">
            <a:noAutofit/>
          </a:bodyPr>
          <a:lstStyle>
            <a:lvl1pPr>
              <a:lnSpc>
                <a:spcPct val="100000"/>
              </a:lnSpc>
              <a:defRPr sz="4400"/>
            </a:lvl1pPr>
          </a:lstStyle>
          <a:p>
            <a:r>
              <a:rPr lang="en-US" dirty="0"/>
              <a:t>Click to add title</a:t>
            </a:r>
          </a:p>
        </p:txBody>
      </p:sp>
      <p:sp>
        <p:nvSpPr>
          <p:cNvPr id="3" name="Text Placeholder 2"/>
          <p:cNvSpPr>
            <a:spLocks noGrp="1"/>
          </p:cNvSpPr>
          <p:nvPr>
            <p:ph type="body" idx="1" hasCustomPrompt="1"/>
          </p:nvPr>
        </p:nvSpPr>
        <p:spPr>
          <a:xfrm>
            <a:off x="2895600" y="4598948"/>
            <a:ext cx="6400800" cy="847695"/>
          </a:xfrm>
        </p:spPr>
        <p:txBody>
          <a:bodyPr lIns="0" tIns="0" rIns="0" bIns="0" anchor="ctr" anchorCtr="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31520"/>
            <a:ext cx="10665089" cy="1362057"/>
          </a:xfrm>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 uri="{C183D7F6-B498-43B3-948B-1728B52AA6E4}">
                <adec:decorative xmlns:adec="http://schemas.microsoft.com/office/drawing/2017/decorative" val="1"/>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chemeClr val="accent3">
              <a:lumMod val="20000"/>
              <a:lumOff val="80000"/>
            </a:schemeClr>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4441121" y="1344404"/>
            <a:ext cx="6984906" cy="2560441"/>
          </a:xfrm>
        </p:spPr>
        <p:txBody>
          <a:bodyPr lIns="0" tIns="0" rIns="0" bIns="0" anchor="b" anchorCtr="0">
            <a:noAutofit/>
          </a:bodyPr>
          <a:lstStyle>
            <a:lvl1pPr algn="l">
              <a:lnSpc>
                <a:spcPct val="100000"/>
              </a:lnSpc>
              <a:defRPr sz="3300" b="1">
                <a:latin typeface="+mj-lt"/>
                <a:cs typeface="Arial" panose="020B0604020202020204" pitchFamily="34" charset="0"/>
              </a:defRPr>
            </a:lvl1pPr>
          </a:lstStyle>
          <a:p>
            <a:r>
              <a:rPr lang="en-US" dirty="0"/>
              <a:t>Click to add title</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347664"/>
            <a:ext cx="768096" cy="1882471"/>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hasCustomPrompt="1"/>
          </p:nvPr>
        </p:nvSpPr>
        <p:spPr>
          <a:xfrm>
            <a:off x="4441120" y="3977196"/>
            <a:ext cx="4971237" cy="864804"/>
          </a:xfrm>
        </p:spPr>
        <p:txBody>
          <a:bodyPr lIns="0" tIns="0" rIns="0" bIns="0" anchor="ctr" anchorCtr="0">
            <a:noAutofit/>
          </a:bodyPr>
          <a:lstStyle>
            <a:lvl1pPr marL="0" indent="0">
              <a:buNone/>
              <a:defRPr sz="2400"/>
            </a:lvl1pPr>
          </a:lstStyle>
          <a:p>
            <a:r>
              <a:rPr lang="en-US" dirty="0"/>
              <a:t>Click to add subtitle</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58952" y="751398"/>
            <a:ext cx="10671048" cy="1362057"/>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Click to add text</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60937" y="755729"/>
            <a:ext cx="10665089" cy="859972"/>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hasCustomPrompt="1"/>
          </p:nvPr>
        </p:nvSpPr>
        <p:spPr>
          <a:xfrm>
            <a:off x="1271016"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r>
              <a:rPr lang="en-US" dirty="0"/>
              <a:t>Click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hasCustomPrompt="1"/>
          </p:nvPr>
        </p:nvSpPr>
        <p:spPr>
          <a:xfrm>
            <a:off x="1271016"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hasCustomPrompt="1"/>
          </p:nvPr>
        </p:nvSpPr>
        <p:spPr>
          <a:xfrm>
            <a:off x="3828288"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hasCustomPrompt="1"/>
          </p:nvPr>
        </p:nvSpPr>
        <p:spPr>
          <a:xfrm>
            <a:off x="3828288"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hasCustomPrompt="1"/>
          </p:nvPr>
        </p:nvSpPr>
        <p:spPr>
          <a:xfrm>
            <a:off x="6385560"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hasCustomPrompt="1"/>
          </p:nvPr>
        </p:nvSpPr>
        <p:spPr>
          <a:xfrm>
            <a:off x="6385560"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hasCustomPrompt="1"/>
          </p:nvPr>
        </p:nvSpPr>
        <p:spPr>
          <a:xfrm>
            <a:off x="8942832"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hasCustomPrompt="1"/>
          </p:nvPr>
        </p:nvSpPr>
        <p:spPr>
          <a:xfrm>
            <a:off x="8942832"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0938" y="457200"/>
            <a:ext cx="3200400" cy="244502"/>
          </a:xfrm>
          <a:prstGeom prst="rect">
            <a:avLst/>
          </a:prstGeom>
        </p:spPr>
        <p:txBody>
          <a:bodyPr vert="horz" lIns="0" tIns="45720" rIns="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asme.org/getmedia/25d77d56-5186-4767-bb93-94211457ee93/asme_guide_for_journal_authors_final.pdf" TargetMode="External"/><Relationship Id="rId7" Type="http://schemas.openxmlformats.org/officeDocument/2006/relationships/hyperlink" Target="https://www.asme.org/Shop/Journals/Information-for-Authors/Journal-Guidelines/Writing-a-Research-Paper" TargetMode="External"/><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hyperlink" Target="https://www.asme.org/wwwasmeorg/media/ResourceFiles/Shop/Journals/Sample_ASME_JournalPaper.pdf" TargetMode="External"/><Relationship Id="rId5" Type="http://schemas.openxmlformats.org/officeDocument/2006/relationships/hyperlink" Target="https://www.asme.org/getmedia/7e64a2bb-588e-4fee-b524-0146312c3d3a/AUTHORS_WhyPublishinASMEJournals.pdf" TargetMode="Externa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hyperlink" Target="https://www.asme.org/wwwasmeorg/media/ResourceFiles/Shop/Journals/SampleNomenclature.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s://asmedigitalcollection.asme.org/journal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69574"/>
            <a:ext cx="5385816" cy="3139970"/>
          </a:xfrm>
        </p:spPr>
        <p:txBody>
          <a:bodyPr/>
          <a:lstStyle/>
          <a:p>
            <a:r>
              <a:rPr lang="en-US" dirty="0"/>
              <a:t>The Author’s journey</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255267"/>
            <a:ext cx="3493008" cy="1644724"/>
          </a:xfrm>
        </p:spPr>
        <p:txBody>
          <a:bodyPr/>
          <a:lstStyle/>
          <a:p>
            <a:r>
              <a:rPr lang="en-US" dirty="0"/>
              <a:t>ASME</a:t>
            </a:r>
          </a:p>
          <a:p>
            <a:endParaRPr lang="en-US" dirty="0"/>
          </a:p>
        </p:txBody>
      </p:sp>
      <p:pic>
        <p:nvPicPr>
          <p:cNvPr id="5" name="Picture 4">
            <a:extLst>
              <a:ext uri="{FF2B5EF4-FFF2-40B4-BE49-F238E27FC236}">
                <a16:creationId xmlns:a16="http://schemas.microsoft.com/office/drawing/2014/main" id="{567D30B5-B8FE-A0A1-60FF-5A3D6633D60B}"/>
              </a:ext>
            </a:extLst>
          </p:cNvPr>
          <p:cNvPicPr>
            <a:picLocks noChangeAspect="1"/>
          </p:cNvPicPr>
          <p:nvPr/>
        </p:nvPicPr>
        <p:blipFill>
          <a:blip r:embed="rId3"/>
          <a:stretch>
            <a:fillRect/>
          </a:stretch>
        </p:blipFill>
        <p:spPr>
          <a:xfrm>
            <a:off x="4231957" y="3376785"/>
            <a:ext cx="3728085" cy="1168133"/>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863138" y="1028032"/>
            <a:ext cx="9519304" cy="1386216"/>
          </a:xfrm>
        </p:spPr>
        <p:txBody>
          <a:bodyPr/>
          <a:lstStyle/>
          <a:p>
            <a:r>
              <a:rPr lang="en-US" dirty="0"/>
              <a:t>This is the next series of questions asked…..</a:t>
            </a:r>
          </a:p>
        </p:txBody>
      </p:sp>
      <p:pic>
        <p:nvPicPr>
          <p:cNvPr id="4" name="Picture 3" descr="A screenshot of a computer&#10;&#10;Description automatically generated">
            <a:extLst>
              <a:ext uri="{FF2B5EF4-FFF2-40B4-BE49-F238E27FC236}">
                <a16:creationId xmlns:a16="http://schemas.microsoft.com/office/drawing/2014/main" id="{F899636C-1CA9-200C-178B-5EFC0A08FCBB}"/>
              </a:ext>
            </a:extLst>
          </p:cNvPr>
          <p:cNvPicPr>
            <a:picLocks noChangeAspect="1"/>
          </p:cNvPicPr>
          <p:nvPr/>
        </p:nvPicPr>
        <p:blipFill>
          <a:blip r:embed="rId2"/>
          <a:stretch>
            <a:fillRect/>
          </a:stretch>
        </p:blipFill>
        <p:spPr>
          <a:xfrm>
            <a:off x="863138" y="1998979"/>
            <a:ext cx="9761639" cy="4697268"/>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121610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863138" y="1028032"/>
            <a:ext cx="9519304" cy="1386216"/>
          </a:xfrm>
        </p:spPr>
        <p:txBody>
          <a:bodyPr/>
          <a:lstStyle/>
          <a:p>
            <a:r>
              <a:rPr lang="en-US" dirty="0"/>
              <a:t>This is the next series of questions asked…..</a:t>
            </a:r>
          </a:p>
        </p:txBody>
      </p:sp>
      <p:pic>
        <p:nvPicPr>
          <p:cNvPr id="5" name="Picture 4" descr="A screenshot of a phone&#10;&#10;Description automatically generated">
            <a:extLst>
              <a:ext uri="{FF2B5EF4-FFF2-40B4-BE49-F238E27FC236}">
                <a16:creationId xmlns:a16="http://schemas.microsoft.com/office/drawing/2014/main" id="{8547B252-0B15-DE21-BADB-2A9B33FA38EE}"/>
              </a:ext>
            </a:extLst>
          </p:cNvPr>
          <p:cNvPicPr>
            <a:picLocks noChangeAspect="1"/>
          </p:cNvPicPr>
          <p:nvPr/>
        </p:nvPicPr>
        <p:blipFill>
          <a:blip r:embed="rId2"/>
          <a:stretch>
            <a:fillRect/>
          </a:stretch>
        </p:blipFill>
        <p:spPr>
          <a:xfrm>
            <a:off x="555567" y="2196900"/>
            <a:ext cx="11530005" cy="1651895"/>
          </a:xfrm>
          <a:prstGeom prst="rect">
            <a:avLst/>
          </a:prstGeom>
          <a:effectLst>
            <a:outerShdw blurRad="50800" dist="50800" dir="5400000" algn="ctr" rotWithShape="0">
              <a:srgbClr val="FF0000"/>
            </a:outerShdw>
          </a:effectLst>
        </p:spPr>
      </p:pic>
      <p:sp>
        <p:nvSpPr>
          <p:cNvPr id="6" name="Text Placeholder 2">
            <a:extLst>
              <a:ext uri="{FF2B5EF4-FFF2-40B4-BE49-F238E27FC236}">
                <a16:creationId xmlns:a16="http://schemas.microsoft.com/office/drawing/2014/main" id="{EC8A2210-BBC0-713B-5849-3E24C1E319EC}"/>
              </a:ext>
            </a:extLst>
          </p:cNvPr>
          <p:cNvSpPr txBox="1">
            <a:spLocks/>
          </p:cNvSpPr>
          <p:nvPr/>
        </p:nvSpPr>
        <p:spPr>
          <a:xfrm>
            <a:off x="863138" y="4526903"/>
            <a:ext cx="9519304" cy="1386216"/>
          </a:xfrm>
          <a:prstGeom prst="rect">
            <a:avLst/>
          </a:prstGeom>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The process is now complete, and the author will be brought to the Confirmation page</a:t>
            </a:r>
          </a:p>
        </p:txBody>
      </p:sp>
    </p:spTree>
    <p:extLst>
      <p:ext uri="{BB962C8B-B14F-4D97-AF65-F5344CB8AC3E}">
        <p14:creationId xmlns:p14="http://schemas.microsoft.com/office/powerpoint/2010/main" val="3759158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3044582" y="2015392"/>
            <a:ext cx="8318916" cy="1413608"/>
          </a:xfrm>
        </p:spPr>
        <p:txBody>
          <a:bodyPr/>
          <a:lstStyle/>
          <a:p>
            <a:r>
              <a:rPr lang="en-US" dirty="0"/>
              <a:t>The process is now complete, and the author will begin receiving emails with the status of their paper.  They can also log into the journal tool and see updates there.</a:t>
            </a:r>
          </a:p>
          <a:p>
            <a:endParaRPr lang="en-US" dirty="0"/>
          </a:p>
          <a:p>
            <a:r>
              <a:rPr lang="en-US" dirty="0"/>
              <a:t>Once the paper is accepted, the author will now have the option to choose whether they intend to publish OA or </a:t>
            </a:r>
            <a:r>
              <a:rPr lang="en-US" dirty="0" err="1"/>
              <a:t>NonOA</a:t>
            </a:r>
            <a:endParaRPr lang="en-US" dirty="0"/>
          </a:p>
        </p:txBody>
      </p:sp>
    </p:spTree>
    <p:extLst>
      <p:ext uri="{BB962C8B-B14F-4D97-AF65-F5344CB8AC3E}">
        <p14:creationId xmlns:p14="http://schemas.microsoft.com/office/powerpoint/2010/main" val="68568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493008" y="369193"/>
            <a:ext cx="7439243" cy="1309978"/>
          </a:xfrm>
        </p:spPr>
        <p:txBody>
          <a:bodyPr/>
          <a:lstStyle/>
          <a:p>
            <a:pPr algn="ctr"/>
            <a:r>
              <a:rPr lang="en-US" dirty="0"/>
              <a:t>Publishing open access</a:t>
            </a:r>
          </a:p>
        </p:txBody>
      </p:sp>
      <p:pic>
        <p:nvPicPr>
          <p:cNvPr id="15" name="Content Placeholder 4" descr="A screenshot of a computer&#10;&#10;Description automatically generated">
            <a:extLst>
              <a:ext uri="{FF2B5EF4-FFF2-40B4-BE49-F238E27FC236}">
                <a16:creationId xmlns:a16="http://schemas.microsoft.com/office/drawing/2014/main" id="{3A1792E1-2955-5F6C-D2C5-A121AEEB7C94}"/>
              </a:ext>
            </a:extLst>
          </p:cNvPr>
          <p:cNvPicPr>
            <a:picLocks noChangeAspect="1"/>
          </p:cNvPicPr>
          <p:nvPr/>
        </p:nvPicPr>
        <p:blipFill>
          <a:blip r:embed="rId2"/>
          <a:stretch>
            <a:fillRect/>
          </a:stretch>
        </p:blipFill>
        <p:spPr>
          <a:xfrm>
            <a:off x="809874" y="1681902"/>
            <a:ext cx="11007797" cy="2544965"/>
          </a:xfrm>
          <a:prstGeom prst="rect">
            <a:avLst/>
          </a:prstGeom>
          <a:effectLst>
            <a:outerShdw blurRad="50800" dist="50800" dir="5400000" algn="ctr" rotWithShape="0">
              <a:srgbClr val="FF0000"/>
            </a:outerShdw>
          </a:effectLst>
        </p:spPr>
      </p:pic>
      <p:sp>
        <p:nvSpPr>
          <p:cNvPr id="17" name="Text Placeholder 2">
            <a:extLst>
              <a:ext uri="{FF2B5EF4-FFF2-40B4-BE49-F238E27FC236}">
                <a16:creationId xmlns:a16="http://schemas.microsoft.com/office/drawing/2014/main" id="{1656174C-3AD6-1C97-AE58-14FB58B1BB03}"/>
              </a:ext>
            </a:extLst>
          </p:cNvPr>
          <p:cNvSpPr txBox="1">
            <a:spLocks/>
          </p:cNvSpPr>
          <p:nvPr/>
        </p:nvSpPr>
        <p:spPr>
          <a:xfrm>
            <a:off x="3384307" y="4732372"/>
            <a:ext cx="8433364" cy="1386216"/>
          </a:xfrm>
          <a:prstGeom prst="rect">
            <a:avLst/>
          </a:prstGeom>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If a University enters into a transformative agreement with ASME, the Librarian supplies us with all domains associated.  These papers are flagged, and fees are waived.  The verbiage above alerts the author that if an agreement is in place, fees will be waived.</a:t>
            </a:r>
          </a:p>
        </p:txBody>
      </p:sp>
    </p:spTree>
    <p:extLst>
      <p:ext uri="{BB962C8B-B14F-4D97-AF65-F5344CB8AC3E}">
        <p14:creationId xmlns:p14="http://schemas.microsoft.com/office/powerpoint/2010/main" val="3170280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a:xfrm>
            <a:off x="609323" y="384583"/>
            <a:ext cx="10671048" cy="1444351"/>
          </a:xfrm>
        </p:spPr>
        <p:txBody>
          <a:bodyPr/>
          <a:lstStyle/>
          <a:p>
            <a:r>
              <a:rPr lang="en-US" dirty="0"/>
              <a:t>Quick guide for manuscript preparation</a:t>
            </a:r>
          </a:p>
        </p:txBody>
      </p:sp>
      <p:pic>
        <p:nvPicPr>
          <p:cNvPr id="292" name="Picture Placeholder 291" descr="checklist icon">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2"/>
          <a:srcRect/>
          <a:stretch/>
        </p:blipFill>
        <p:spPr>
          <a:xfrm>
            <a:off x="1339134" y="2379412"/>
            <a:ext cx="704088" cy="704088"/>
          </a:xfrm>
        </p:spPr>
      </p:pic>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a:xfrm>
            <a:off x="685338" y="2758440"/>
            <a:ext cx="2011680" cy="2826771"/>
          </a:xfrm>
        </p:spPr>
        <p:txBody>
          <a:bodyPr/>
          <a:lstStyle/>
          <a:p>
            <a:pPr lvl="0"/>
            <a:r>
              <a:rPr lang="en-US" b="0" i="0" u="sng" dirty="0">
                <a:solidFill>
                  <a:srgbClr val="00A5D8"/>
                </a:solidFill>
                <a:effectLst/>
                <a:latin typeface="proxima-nova"/>
                <a:hlinkClick r:id="rId3"/>
              </a:rPr>
              <a:t>ASME's Guide for Journal Authors</a:t>
            </a:r>
            <a:endParaRPr lang="en-US" dirty="0"/>
          </a:p>
        </p:txBody>
      </p:sp>
      <p:pic>
        <p:nvPicPr>
          <p:cNvPr id="290" name="Picture Placeholder 289" descr="person with loud speaker icon">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4"/>
          <a:srcRect t="113" b="113"/>
          <a:stretch/>
        </p:blipFill>
        <p:spPr>
          <a:xfrm>
            <a:off x="3554707" y="2379412"/>
            <a:ext cx="704088" cy="704088"/>
          </a:xfrm>
        </p:spPr>
      </p:pic>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a:xfrm>
            <a:off x="2900910" y="2756536"/>
            <a:ext cx="2011680" cy="2828676"/>
          </a:xfrm>
        </p:spPr>
        <p:txBody>
          <a:bodyPr/>
          <a:lstStyle/>
          <a:p>
            <a:r>
              <a:rPr lang="en-US" b="0" i="0" u="sng" dirty="0">
                <a:solidFill>
                  <a:srgbClr val="00A5D8"/>
                </a:solidFill>
                <a:effectLst/>
                <a:latin typeface="proxima-nova"/>
                <a:hlinkClick r:id="rId5"/>
              </a:rPr>
              <a:t>Authors: Why Publish in ASME Journals?</a:t>
            </a:r>
            <a:endParaRPr lang="en-US" dirty="0"/>
          </a:p>
        </p:txBody>
      </p:sp>
      <p:pic>
        <p:nvPicPr>
          <p:cNvPr id="288" name="Picture Placeholder 287" descr="blueprint icon">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6"/>
          <a:srcRect t="431" b="431"/>
          <a:stretch/>
        </p:blipFill>
        <p:spPr>
          <a:xfrm>
            <a:off x="5770280" y="2379412"/>
            <a:ext cx="704088" cy="704088"/>
          </a:xfrm>
        </p:spPr>
      </p:pic>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a:xfrm>
            <a:off x="5116484" y="2756535"/>
            <a:ext cx="2011680" cy="2828676"/>
          </a:xfrm>
        </p:spPr>
        <p:txBody>
          <a:bodyPr/>
          <a:lstStyle/>
          <a:p>
            <a:r>
              <a:rPr lang="en-US" b="0" i="0" u="sng" dirty="0">
                <a:solidFill>
                  <a:srgbClr val="00A5D8"/>
                </a:solidFill>
                <a:effectLst/>
                <a:latin typeface="proxima-nova"/>
                <a:hlinkClick r:id="rId7" tooltip="Writing a Research Paper or Technical Brief"/>
              </a:rPr>
              <a:t>Writing a Research Paper or Technical Brief</a:t>
            </a:r>
            <a:endParaRPr lang="en-US" dirty="0"/>
          </a:p>
        </p:txBody>
      </p:sp>
      <p:pic>
        <p:nvPicPr>
          <p:cNvPr id="270" name="Picture Placeholder 269" descr="target icon">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8"/>
          <a:srcRect t="113" b="113"/>
          <a:stretch/>
        </p:blipFill>
        <p:spPr>
          <a:xfrm>
            <a:off x="7985853" y="2379412"/>
            <a:ext cx="704088" cy="704088"/>
          </a:xfrm>
        </p:spPr>
      </p:pic>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a:xfrm>
            <a:off x="7332057" y="2758440"/>
            <a:ext cx="2011680" cy="2826771"/>
          </a:xfrm>
        </p:spPr>
        <p:txBody>
          <a:bodyPr/>
          <a:lstStyle/>
          <a:p>
            <a:r>
              <a:rPr lang="en-US" b="0" i="0" u="sng" dirty="0">
                <a:solidFill>
                  <a:srgbClr val="00A5D8"/>
                </a:solidFill>
                <a:effectLst/>
                <a:latin typeface="proxima-nova"/>
                <a:hlinkClick r:id="rId9" tooltip="Sample Nomenclature"/>
              </a:rPr>
              <a:t>Sample Nomenclature</a:t>
            </a:r>
            <a:endParaRPr lang="en-US" dirty="0"/>
          </a:p>
        </p:txBody>
      </p:sp>
      <p:pic>
        <p:nvPicPr>
          <p:cNvPr id="268" name="Picture Placeholder 267" descr="rocket icon">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rotWithShape="1">
          <a:blip r:embed="rId10"/>
          <a:srcRect t="543" b="543"/>
          <a:stretch/>
        </p:blipFill>
        <p:spPr>
          <a:xfrm>
            <a:off x="10201425" y="2379412"/>
            <a:ext cx="704088" cy="704088"/>
          </a:xfrm>
        </p:spPr>
      </p:pic>
      <p:sp>
        <p:nvSpPr>
          <p:cNvPr id="23" name="Text Placeholder 22">
            <a:extLst>
              <a:ext uri="{FF2B5EF4-FFF2-40B4-BE49-F238E27FC236}">
                <a16:creationId xmlns:a16="http://schemas.microsoft.com/office/drawing/2014/main" id="{9D48D07F-2D5B-F0D5-4005-197607C4F197}"/>
              </a:ext>
            </a:extLst>
          </p:cNvPr>
          <p:cNvSpPr>
            <a:spLocks noGrp="1"/>
          </p:cNvSpPr>
          <p:nvPr>
            <p:ph type="body" sz="quarter" idx="17"/>
          </p:nvPr>
        </p:nvSpPr>
        <p:spPr>
          <a:xfrm>
            <a:off x="9547629" y="2758440"/>
            <a:ext cx="2011680" cy="2826771"/>
          </a:xfrm>
        </p:spPr>
        <p:txBody>
          <a:bodyPr/>
          <a:lstStyle/>
          <a:p>
            <a:r>
              <a:rPr lang="en-US" b="0" i="0" u="sng" dirty="0">
                <a:solidFill>
                  <a:srgbClr val="00A5D8"/>
                </a:solidFill>
                <a:effectLst/>
                <a:latin typeface="proxima-nova"/>
                <a:hlinkClick r:id="rId11" tooltip="Sample Published Paper"/>
              </a:rPr>
              <a:t>Sample Published Paper</a:t>
            </a:r>
            <a:endParaRPr lang="en-US" dirty="0"/>
          </a:p>
        </p:txBody>
      </p:sp>
    </p:spTree>
    <p:extLst>
      <p:ext uri="{BB962C8B-B14F-4D97-AF65-F5344CB8AC3E}">
        <p14:creationId xmlns:p14="http://schemas.microsoft.com/office/powerpoint/2010/main" val="1600494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508125" y="831850"/>
            <a:ext cx="6527800" cy="2627313"/>
          </a:xfrm>
        </p:spPr>
        <p:txBody>
          <a:bodyPr/>
          <a:lstStyle/>
          <a:p>
            <a:r>
              <a:rPr lang="en-US" dirty="0"/>
              <a:t>summary</a:t>
            </a:r>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508759" y="3556431"/>
            <a:ext cx="7759931" cy="1893217"/>
          </a:xfrm>
        </p:spPr>
        <p:txBody>
          <a:bodyPr>
            <a:noAutofit/>
          </a:bodyPr>
          <a:lstStyle/>
          <a:p>
            <a:pPr>
              <a:spcBef>
                <a:spcPts val="0"/>
              </a:spcBef>
            </a:pPr>
            <a:r>
              <a:rPr lang="en-US" sz="2400" dirty="0"/>
              <a:t>When you publish in an ASME journal, your work appears in an established, highly respected journal that is read, shared, and cited by an international community of engineers who value your contributions to the field.</a:t>
            </a:r>
          </a:p>
        </p:txBody>
      </p:sp>
    </p:spTree>
    <p:extLst>
      <p:ext uri="{BB962C8B-B14F-4D97-AF65-F5344CB8AC3E}">
        <p14:creationId xmlns:p14="http://schemas.microsoft.com/office/powerpoint/2010/main" val="94818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527048" y="327989"/>
            <a:ext cx="4550664" cy="2453773"/>
          </a:xfrm>
        </p:spPr>
        <p:txBody>
          <a:bodyPr/>
          <a:lstStyle/>
          <a:p>
            <a:r>
              <a:rPr lang="en-US" dirty="0"/>
              <a:t>THANK YOU </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1678339" y="2846832"/>
            <a:ext cx="4550664" cy="2314448"/>
          </a:xfrm>
        </p:spPr>
        <p:txBody>
          <a:bodyPr>
            <a:normAutofit/>
          </a:bodyPr>
          <a:lstStyle/>
          <a:p>
            <a:r>
              <a:rPr lang="en-US" dirty="0"/>
              <a:t>ASME </a:t>
            </a:r>
          </a:p>
          <a:p>
            <a:r>
              <a:rPr lang="en-US"/>
              <a:t>info@</a:t>
            </a:r>
            <a:r>
              <a:rPr lang="en-US" dirty="0"/>
              <a:t>asme.org</a:t>
            </a:r>
          </a:p>
        </p:txBody>
      </p:sp>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3128911" y="430274"/>
            <a:ext cx="5693664" cy="875748"/>
          </a:xfrm>
        </p:spPr>
        <p:txBody>
          <a:bodyPr/>
          <a:lstStyle/>
          <a:p>
            <a:r>
              <a:rPr lang="en-US" dirty="0"/>
              <a:t>Where to begin</a:t>
            </a: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959288" y="1707527"/>
            <a:ext cx="9473184" cy="3122168"/>
          </a:xfrm>
        </p:spPr>
        <p:txBody>
          <a:bodyPr/>
          <a:lstStyle/>
          <a:p>
            <a:pPr>
              <a:lnSpc>
                <a:spcPct val="100000"/>
              </a:lnSpc>
            </a:pPr>
            <a:r>
              <a:rPr lang="en-US" dirty="0"/>
              <a:t>There are two options for a new author to begin the process.  They can either go in through our website @asme.org or they can simply visit our platform @</a:t>
            </a:r>
            <a:r>
              <a:rPr lang="en-US" dirty="0">
                <a:hlinkClick r:id="rId2"/>
              </a:rPr>
              <a:t>https://asmedigitalcollection.asme.org/journals</a:t>
            </a:r>
            <a:r>
              <a:rPr lang="en-US" dirty="0"/>
              <a:t> Under each of our Journals, there is an option to “Submit Paper”.</a:t>
            </a:r>
          </a:p>
          <a:p>
            <a:pPr>
              <a:lnSpc>
                <a:spcPct val="100000"/>
              </a:lnSpc>
            </a:pPr>
            <a:endParaRPr lang="en-US" dirty="0"/>
          </a:p>
          <a:p>
            <a:pPr>
              <a:lnSpc>
                <a:spcPct val="100000"/>
              </a:lnSpc>
            </a:pPr>
            <a:r>
              <a:rPr lang="en-US" dirty="0"/>
              <a:t>Either way they navigate, it will bring them to our Journal Tool where they will either create a new account or log in with their existing credentials.</a:t>
            </a:r>
          </a:p>
          <a:p>
            <a:pPr>
              <a:lnSpc>
                <a:spcPct val="100000"/>
              </a:lnSpc>
            </a:pPr>
            <a:endParaRPr lang="en-US" dirty="0"/>
          </a:p>
          <a:p>
            <a:pPr>
              <a:lnSpc>
                <a:spcPct val="100000"/>
              </a:lnSpc>
            </a:pPr>
            <a:endParaRPr lang="en-US" dirty="0"/>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338" y="814388"/>
            <a:ext cx="6767512" cy="650345"/>
          </a:xfrm>
        </p:spPr>
        <p:txBody>
          <a:bodyPr/>
          <a:lstStyle/>
          <a:p>
            <a:r>
              <a:rPr lang="en-US" dirty="0"/>
              <a:t>The journal tool</a:t>
            </a:r>
          </a:p>
        </p:txBody>
      </p:sp>
      <p:pic>
        <p:nvPicPr>
          <p:cNvPr id="4" name="Picture 3" descr="A screenshot of a computer&#10;&#10;Description automatically generated">
            <a:extLst>
              <a:ext uri="{FF2B5EF4-FFF2-40B4-BE49-F238E27FC236}">
                <a16:creationId xmlns:a16="http://schemas.microsoft.com/office/drawing/2014/main" id="{09A3C54B-E5E6-B004-5FEE-AF2BD93ACF24}"/>
              </a:ext>
            </a:extLst>
          </p:cNvPr>
          <p:cNvPicPr>
            <a:picLocks noChangeAspect="1"/>
          </p:cNvPicPr>
          <p:nvPr/>
        </p:nvPicPr>
        <p:blipFill>
          <a:blip r:embed="rId2"/>
          <a:stretch>
            <a:fillRect/>
          </a:stretch>
        </p:blipFill>
        <p:spPr>
          <a:xfrm>
            <a:off x="3875731" y="1925608"/>
            <a:ext cx="7718253" cy="4440469"/>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064029" y="1264768"/>
            <a:ext cx="9519304" cy="1386216"/>
          </a:xfrm>
        </p:spPr>
        <p:txBody>
          <a:bodyPr/>
          <a:lstStyle/>
          <a:p>
            <a:r>
              <a:rPr lang="en-US" dirty="0"/>
              <a:t>Once an account is either created or an Author signs into their existing account, their process will begin, and they will see the following:</a:t>
            </a:r>
          </a:p>
        </p:txBody>
      </p:sp>
      <p:pic>
        <p:nvPicPr>
          <p:cNvPr id="4" name="Picture 3" descr="A screenshot of a computer&#10;&#10;Description automatically generated">
            <a:extLst>
              <a:ext uri="{FF2B5EF4-FFF2-40B4-BE49-F238E27FC236}">
                <a16:creationId xmlns:a16="http://schemas.microsoft.com/office/drawing/2014/main" id="{BCCF1CB2-2792-5644-8DFD-435F7A2ED564}"/>
              </a:ext>
            </a:extLst>
          </p:cNvPr>
          <p:cNvPicPr>
            <a:picLocks noChangeAspect="1"/>
          </p:cNvPicPr>
          <p:nvPr/>
        </p:nvPicPr>
        <p:blipFill>
          <a:blip r:embed="rId2"/>
          <a:stretch>
            <a:fillRect/>
          </a:stretch>
        </p:blipFill>
        <p:spPr>
          <a:xfrm>
            <a:off x="119919" y="2425061"/>
            <a:ext cx="12228487" cy="3168171"/>
          </a:xfrm>
          <a:prstGeom prst="rect">
            <a:avLst/>
          </a:prstGeom>
          <a:effectLst>
            <a:outerShdw blurRad="50800" dist="50800" dir="5400000" algn="ctr" rotWithShape="0">
              <a:srgbClr val="FF0000"/>
            </a:outerShdw>
          </a:effectLst>
        </p:spPr>
      </p:pic>
      <p:sp>
        <p:nvSpPr>
          <p:cNvPr id="5" name="Text Placeholder 2">
            <a:extLst>
              <a:ext uri="{FF2B5EF4-FFF2-40B4-BE49-F238E27FC236}">
                <a16:creationId xmlns:a16="http://schemas.microsoft.com/office/drawing/2014/main" id="{3030A3D0-8C14-352A-235F-D1BA06086513}"/>
              </a:ext>
            </a:extLst>
          </p:cNvPr>
          <p:cNvSpPr txBox="1">
            <a:spLocks/>
          </p:cNvSpPr>
          <p:nvPr/>
        </p:nvSpPr>
        <p:spPr>
          <a:xfrm>
            <a:off x="835429" y="5471784"/>
            <a:ext cx="9519304" cy="1386216"/>
          </a:xfrm>
          <a:prstGeom prst="rect">
            <a:avLst/>
          </a:prstGeom>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They will either see an existing paper, or they will just click on Submit Paper to submit a new paper</a:t>
            </a:r>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064029" y="1264768"/>
            <a:ext cx="9519304" cy="1386216"/>
          </a:xfrm>
        </p:spPr>
        <p:txBody>
          <a:bodyPr/>
          <a:lstStyle/>
          <a:p>
            <a:r>
              <a:rPr lang="en-US" dirty="0"/>
              <a:t>Since authors can submit an OA or </a:t>
            </a:r>
            <a:r>
              <a:rPr lang="en-US" dirty="0" err="1"/>
              <a:t>NonOA</a:t>
            </a:r>
            <a:r>
              <a:rPr lang="en-US" dirty="0"/>
              <a:t> paper in any of our 33 hybrid journals, including our new ASME Open Journal of Engineering, they would need to select which journal below:</a:t>
            </a:r>
          </a:p>
        </p:txBody>
      </p:sp>
      <p:pic>
        <p:nvPicPr>
          <p:cNvPr id="6" name="Picture 5" descr="A screenshot of a computer&#10;&#10;Description automatically generated">
            <a:extLst>
              <a:ext uri="{FF2B5EF4-FFF2-40B4-BE49-F238E27FC236}">
                <a16:creationId xmlns:a16="http://schemas.microsoft.com/office/drawing/2014/main" id="{39E4D9F6-BD02-055F-F165-5C494236F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95" y="2718718"/>
            <a:ext cx="10762843" cy="3719850"/>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198784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064029" y="1264768"/>
            <a:ext cx="9519304" cy="1386216"/>
          </a:xfrm>
        </p:spPr>
        <p:txBody>
          <a:bodyPr/>
          <a:lstStyle/>
          <a:p>
            <a:r>
              <a:rPr lang="en-US" dirty="0"/>
              <a:t>The author would continue to answer the below questions pertaining to their paper:</a:t>
            </a:r>
          </a:p>
        </p:txBody>
      </p:sp>
      <p:pic>
        <p:nvPicPr>
          <p:cNvPr id="4" name="Picture 3" descr="A screenshot of a computer&#10;&#10;Description automatically generated">
            <a:extLst>
              <a:ext uri="{FF2B5EF4-FFF2-40B4-BE49-F238E27FC236}">
                <a16:creationId xmlns:a16="http://schemas.microsoft.com/office/drawing/2014/main" id="{9368C892-C579-266F-7F63-B0A66E2970DC}"/>
              </a:ext>
            </a:extLst>
          </p:cNvPr>
          <p:cNvPicPr>
            <a:picLocks noChangeAspect="1"/>
          </p:cNvPicPr>
          <p:nvPr/>
        </p:nvPicPr>
        <p:blipFill>
          <a:blip r:embed="rId2"/>
          <a:stretch>
            <a:fillRect/>
          </a:stretch>
        </p:blipFill>
        <p:spPr>
          <a:xfrm>
            <a:off x="937951" y="2400056"/>
            <a:ext cx="9519303" cy="4479971"/>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33446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064029" y="1264768"/>
            <a:ext cx="9519304" cy="1386216"/>
          </a:xfrm>
        </p:spPr>
        <p:txBody>
          <a:bodyPr/>
          <a:lstStyle/>
          <a:p>
            <a:r>
              <a:rPr lang="en-US" dirty="0"/>
              <a:t>The author would continue to answer the below questions pertaining to their paper:</a:t>
            </a:r>
          </a:p>
        </p:txBody>
      </p:sp>
      <p:pic>
        <p:nvPicPr>
          <p:cNvPr id="5" name="Picture 4" descr="A screenshot of a chat&#10;&#10;Description automatically generated">
            <a:extLst>
              <a:ext uri="{FF2B5EF4-FFF2-40B4-BE49-F238E27FC236}">
                <a16:creationId xmlns:a16="http://schemas.microsoft.com/office/drawing/2014/main" id="{1D624BA3-268A-BE53-E24B-91209F745998}"/>
              </a:ext>
            </a:extLst>
          </p:cNvPr>
          <p:cNvPicPr>
            <a:picLocks noChangeAspect="1"/>
          </p:cNvPicPr>
          <p:nvPr/>
        </p:nvPicPr>
        <p:blipFill>
          <a:blip r:embed="rId2"/>
          <a:stretch>
            <a:fillRect/>
          </a:stretch>
        </p:blipFill>
        <p:spPr>
          <a:xfrm>
            <a:off x="602664" y="2510129"/>
            <a:ext cx="10986672" cy="4131740"/>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110453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863138" y="1028032"/>
            <a:ext cx="9519304" cy="1386216"/>
          </a:xfrm>
        </p:spPr>
        <p:txBody>
          <a:bodyPr/>
          <a:lstStyle/>
          <a:p>
            <a:r>
              <a:rPr lang="en-US" dirty="0"/>
              <a:t>Below is where the author would upload their paper and continue to answer the below questions, including a quick Open Access survey</a:t>
            </a:r>
          </a:p>
        </p:txBody>
      </p:sp>
      <p:pic>
        <p:nvPicPr>
          <p:cNvPr id="4" name="Picture 3" descr="A screenshot of a computer&#10;&#10;Description automatically generated">
            <a:extLst>
              <a:ext uri="{FF2B5EF4-FFF2-40B4-BE49-F238E27FC236}">
                <a16:creationId xmlns:a16="http://schemas.microsoft.com/office/drawing/2014/main" id="{B6BFC165-BD3E-0619-77BD-6956F8956DD0}"/>
              </a:ext>
            </a:extLst>
          </p:cNvPr>
          <p:cNvPicPr>
            <a:picLocks noChangeAspect="1"/>
          </p:cNvPicPr>
          <p:nvPr/>
        </p:nvPicPr>
        <p:blipFill>
          <a:blip r:embed="rId2"/>
          <a:stretch>
            <a:fillRect/>
          </a:stretch>
        </p:blipFill>
        <p:spPr>
          <a:xfrm>
            <a:off x="863138" y="2245245"/>
            <a:ext cx="9585960" cy="4649600"/>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2492238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863138" y="1028032"/>
            <a:ext cx="9519304" cy="1386216"/>
          </a:xfrm>
        </p:spPr>
        <p:txBody>
          <a:bodyPr/>
          <a:lstStyle/>
          <a:p>
            <a:r>
              <a:rPr lang="en-US" dirty="0"/>
              <a:t>This is the next series of questions asked…..</a:t>
            </a:r>
          </a:p>
        </p:txBody>
      </p:sp>
      <p:pic>
        <p:nvPicPr>
          <p:cNvPr id="5" name="Picture 4" descr="A screenshot of a computer&#10;&#10;Description automatically generated">
            <a:extLst>
              <a:ext uri="{FF2B5EF4-FFF2-40B4-BE49-F238E27FC236}">
                <a16:creationId xmlns:a16="http://schemas.microsoft.com/office/drawing/2014/main" id="{127695E1-14A6-C318-9A05-D377C035B081}"/>
              </a:ext>
            </a:extLst>
          </p:cNvPr>
          <p:cNvPicPr>
            <a:picLocks noChangeAspect="1"/>
          </p:cNvPicPr>
          <p:nvPr/>
        </p:nvPicPr>
        <p:blipFill>
          <a:blip r:embed="rId2"/>
          <a:stretch>
            <a:fillRect/>
          </a:stretch>
        </p:blipFill>
        <p:spPr>
          <a:xfrm>
            <a:off x="863139" y="2506027"/>
            <a:ext cx="10010494" cy="3109028"/>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2826750558"/>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LW_V5" id="{4FE3E7F2-DE97-43FB-9854-C2719499B15F}" vid="{37DF82F1-E382-44D9-A149-92ACBBF70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117FA41-AE03-4A0A-A9B0-817CABD09473}">
  <ds:schemaRefs>
    <ds:schemaRef ds:uri="http://schemas.microsoft.com/sharepoint/v3/contenttype/forms"/>
  </ds:schemaRefs>
</ds:datastoreItem>
</file>

<file path=customXml/itemProps2.xml><?xml version="1.0" encoding="utf-8"?>
<ds:datastoreItem xmlns:ds="http://schemas.openxmlformats.org/officeDocument/2006/customXml" ds:itemID="{52D6F65D-59DB-459C-812A-E954DE5F0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D542F6-3184-4387-BE39-8DA735EB550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{268FDA58-64E1-412F-A8D9-D5BE3CC42684}tf78438558_win32</Template>
  <TotalTime>39</TotalTime>
  <Words>476</Words>
  <Application>Microsoft Office PowerPoint</Application>
  <PresentationFormat>Widescreen</PresentationFormat>
  <Paragraphs>42</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proxima-nova</vt:lpstr>
      <vt:lpstr>Sabon Next LT</vt:lpstr>
      <vt:lpstr>Custom</vt:lpstr>
      <vt:lpstr>The Author’s journey</vt:lpstr>
      <vt:lpstr>Where to begin</vt:lpstr>
      <vt:lpstr>The journal tool</vt:lpstr>
      <vt:lpstr>The process</vt:lpstr>
      <vt:lpstr>The process</vt:lpstr>
      <vt:lpstr>The process</vt:lpstr>
      <vt:lpstr>The process</vt:lpstr>
      <vt:lpstr>The process</vt:lpstr>
      <vt:lpstr>The process</vt:lpstr>
      <vt:lpstr>The process</vt:lpstr>
      <vt:lpstr>The process</vt:lpstr>
      <vt:lpstr>PowerPoint Presentation</vt:lpstr>
      <vt:lpstr>Publishing open access</vt:lpstr>
      <vt:lpstr>Quick guide for manuscript preparation</vt:lpstr>
      <vt:lpstr>summary</vt:lpstr>
      <vt:lpstr>THANK YOU </vt:lpstr>
    </vt:vector>
  </TitlesOfParts>
  <Company>ASME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Author’s journey</dc:title>
  <dc:subject/>
  <dc:creator>Sharon Giordano</dc:creator>
  <cp:lastModifiedBy>Baris Yilmaz</cp:lastModifiedBy>
  <cp:revision>3</cp:revision>
  <dcterms:created xsi:type="dcterms:W3CDTF">2023-09-20T14:25:27Z</dcterms:created>
  <dcterms:modified xsi:type="dcterms:W3CDTF">2024-01-08T13:11:34Z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